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9" r:id="rId3"/>
    <p:sldId id="257" r:id="rId4"/>
    <p:sldId id="270" r:id="rId5"/>
    <p:sldId id="266" r:id="rId6"/>
    <p:sldId id="281" r:id="rId7"/>
    <p:sldId id="275" r:id="rId8"/>
    <p:sldId id="258" r:id="rId9"/>
    <p:sldId id="263" r:id="rId10"/>
    <p:sldId id="264" r:id="rId11"/>
    <p:sldId id="269" r:id="rId12"/>
    <p:sldId id="276" r:id="rId13"/>
    <p:sldId id="271" r:id="rId14"/>
    <p:sldId id="260" r:id="rId15"/>
    <p:sldId id="261" r:id="rId16"/>
    <p:sldId id="277" r:id="rId17"/>
    <p:sldId id="278" r:id="rId18"/>
    <p:sldId id="279" r:id="rId19"/>
    <p:sldId id="262" r:id="rId20"/>
    <p:sldId id="280" r:id="rId21"/>
    <p:sldId id="265" r:id="rId22"/>
    <p:sldId id="268" r:id="rId23"/>
    <p:sldId id="267" r:id="rId24"/>
    <p:sldId id="272" r:id="rId25"/>
    <p:sldId id="273" r:id="rId26"/>
    <p:sldId id="27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scil.dinf.usherbrook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"/><Relationship Id="rId5" Type="http://schemas.openxmlformats.org/officeDocument/2006/relationships/image" Target="../media/image26.tif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"/><Relationship Id="rId5" Type="http://schemas.openxmlformats.org/officeDocument/2006/relationships/image" Target="../media/image28.tif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632302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0" y="3131715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://scil.dinf.usherbrooke.ca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5812660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67" y="3209801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20" y="4242647"/>
            <a:ext cx="2615353" cy="26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09690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508822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276033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Tip! In very diseased brains e.g. with large tumors or stroke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692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9421" y="4221486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863" y="4802030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tract-analysis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25" y="4213498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Connecting streamlines to maps</a:t>
            </a:r>
          </a:p>
          <a:p>
            <a:pPr lvl="1"/>
            <a:r>
              <a:rPr lang="en-US" sz="1800" dirty="0" smtClean="0"/>
              <a:t>Streamlines and metrics in the “same” space (native space).</a:t>
            </a:r>
          </a:p>
          <a:p>
            <a:pPr lvl="1"/>
            <a:r>
              <a:rPr lang="en-US" sz="1800" dirty="0" smtClean="0"/>
              <a:t>Streamlines and metrics are in different space but still having the transformation from the one to the other.</a:t>
            </a:r>
          </a:p>
          <a:p>
            <a:r>
              <a:rPr lang="en-US" sz="1800" dirty="0" smtClean="0"/>
              <a:t>By interpolating the metric values on the points of the streamlines we can start talking about bundle integrity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559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tract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bundle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streamlines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1103" y="3560499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from the ISMRM 2015 challenge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4727" y="2274570"/>
            <a:ext cx="571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Voxel perfect alignment with the T1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can push your connectivity results massively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more accurate ways of measuring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87127" y="3707130"/>
            <a:ext cx="6588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connectivity. </a:t>
            </a:r>
          </a:p>
          <a:p>
            <a:r>
              <a:rPr lang="en-US" dirty="0" smtClean="0"/>
              <a:t>Now valid connections are the bundles which are close to the model</a:t>
            </a:r>
          </a:p>
          <a:p>
            <a:r>
              <a:rPr lang="en-US" dirty="0"/>
              <a:t>b</a:t>
            </a:r>
            <a:r>
              <a:rPr lang="en-US" dirty="0" smtClean="0"/>
              <a:t>undle up to a distance threshold.</a:t>
            </a:r>
          </a:p>
          <a:p>
            <a:r>
              <a:rPr lang="en-US" dirty="0" smtClean="0"/>
              <a:t>This technique does not require voxel perfect alignment and can</a:t>
            </a:r>
          </a:p>
          <a:p>
            <a:r>
              <a:rPr lang="en-US" dirty="0" smtClean="0"/>
              <a:t>deal with small warps.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63" y="-4256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2" y="2047688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3835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functions. The authors </a:t>
            </a:r>
          </a:p>
          <a:p>
            <a:r>
              <a:rPr lang="en-US" dirty="0" smtClean="0"/>
              <a:t>Used </a:t>
            </a:r>
            <a:r>
              <a:rPr lang="en-US" dirty="0" smtClean="0"/>
              <a:t>functional data analysis to fit the </a:t>
            </a:r>
          </a:p>
          <a:p>
            <a:r>
              <a:rPr lang="en-US" dirty="0"/>
              <a:t>p</a:t>
            </a:r>
            <a:r>
              <a:rPr lang="en-US" dirty="0" smtClean="0"/>
              <a:t>rofiles as coefficients of B-splines.</a:t>
            </a:r>
          </a:p>
          <a:p>
            <a:endParaRPr lang="en-US" dirty="0" smtClean="0"/>
          </a:p>
          <a:p>
            <a:r>
              <a:rPr lang="en-US" dirty="0" smtClean="0"/>
              <a:t>And then use discriminant analysis</a:t>
            </a:r>
          </a:p>
          <a:p>
            <a:r>
              <a:rPr lang="en-US" dirty="0" smtClean="0"/>
              <a:t>with t</a:t>
            </a:r>
            <a:r>
              <a:rPr lang="en-US" dirty="0" smtClean="0"/>
              <a:t>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31" y="724288"/>
            <a:ext cx="4176817" cy="13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Cross-sections along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69067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4579733" y="3476019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4345578" y="408996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471851" y="3920142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598124" y="3750323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043078" y="3541980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696336" y="3181844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using streamline distances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images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coordinates (x=10.3, y=10.5, z=1.8). </a:t>
            </a:r>
          </a:p>
          <a:p>
            <a:endParaRPr lang="en-US" dirty="0"/>
          </a:p>
          <a:p>
            <a:r>
              <a:rPr lang="en-US" dirty="0" smtClean="0"/>
              <a:t>This is in contrast to the image coordinates which are integer 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</a:p>
          <a:p>
            <a:endParaRPr lang="en-US" dirty="0"/>
          </a:p>
          <a:p>
            <a:r>
              <a:rPr lang="en-US" dirty="0" smtClean="0"/>
              <a:t>An affine transformation (4x4 transformation matrix) is 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file.</a:t>
            </a:r>
          </a:p>
          <a:p>
            <a:endParaRPr lang="en-US" dirty="0" smtClean="0"/>
          </a:p>
          <a:p>
            <a:r>
              <a:rPr lang="en-US" dirty="0" smtClean="0"/>
              <a:t>Common file formats for streamlines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),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Common file formats for metrics is </a:t>
            </a:r>
            <a:r>
              <a:rPr lang="en-US" dirty="0" err="1" smtClean="0"/>
              <a:t>Nifti</a:t>
            </a:r>
            <a:r>
              <a:rPr lang="en-US" dirty="0" smtClean="0"/>
              <a:t> (*.nii.gz, *.</a:t>
            </a:r>
            <a:r>
              <a:rPr lang="en-US" dirty="0" err="1" smtClean="0"/>
              <a:t>nii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7" y="480601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1626" y="5760894"/>
            <a:ext cx="7066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>
                <a:solidFill>
                  <a:schemeClr val="accent5"/>
                </a:solidFill>
              </a:rPr>
              <a:t>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contain connectivity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can tell us about shape and orientation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2952488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the points 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271511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356857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3016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1274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345097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30442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0375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3863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203440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68188" y="5859619"/>
            <a:ext cx="600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There is no essence of neighborhood of streamlines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without setting a distance between streamlines.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5136" y="5297881"/>
            <a:ext cx="504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computationally expensive.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409639" y="1663936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22" y="16361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705" y="4513560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946454" y="4526335"/>
            <a:ext cx="2780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</a:t>
            </a:r>
          </a:p>
          <a:p>
            <a:r>
              <a:rPr lang="en-US" dirty="0" smtClean="0"/>
              <a:t>of different length.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79" y="130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4" y="852001"/>
            <a:ext cx="3369940" cy="24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  <p:bldP spid="205" grpId="0"/>
      <p:bldP spid="2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</a:p>
          <a:p>
            <a:r>
              <a:rPr lang="en-US" sz="1600" dirty="0" smtClean="0"/>
              <a:t>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</a:t>
            </a:r>
          </a:p>
          <a:p>
            <a:r>
              <a:rPr lang="en-US" sz="1600" dirty="0" smtClean="0"/>
              <a:t>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fast!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274393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This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259244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3813</TotalTime>
  <Words>1375</Words>
  <Application>Microsoft Office PowerPoint</Application>
  <PresentationFormat>On-screen Show (4:3)</PresentationFormat>
  <Paragraphs>246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Introduction to tract-analysis</vt:lpstr>
      <vt:lpstr>Streamlines and images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Create bundle-specific atlases using SLR</vt:lpstr>
      <vt:lpstr>Whole-brain linear registration of streamlines</vt:lpstr>
      <vt:lpstr>Table of contents for connectivity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Lessons from the ISMRM 2015 challenge</vt:lpstr>
      <vt:lpstr>Tractometry</vt:lpstr>
      <vt:lpstr>Apparent fiber quantification</vt:lpstr>
      <vt:lpstr>Functional data analysis</vt:lpstr>
      <vt:lpstr>Cross-sections along a centroid</vt:lpstr>
      <vt:lpstr>Comparing sets of streamlines using streamline distances</vt:lpstr>
      <vt:lpstr>Topic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171</cp:revision>
  <dcterms:created xsi:type="dcterms:W3CDTF">2015-05-26T19:37:54Z</dcterms:created>
  <dcterms:modified xsi:type="dcterms:W3CDTF">2015-06-11T04:07:42Z</dcterms:modified>
</cp:coreProperties>
</file>